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3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 snapToGrid="0">
      <p:cViewPr varScale="1">
        <p:scale>
          <a:sx n="59" d="100"/>
          <a:sy n="59" d="100"/>
        </p:scale>
        <p:origin x="65" y="4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0262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14-8-2018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875691" y="1383323"/>
            <a:ext cx="8241323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Eerstegraads</a:t>
            </a:r>
            <a:r>
              <a:rPr lang="nl-NL" sz="4000" b="1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</a:t>
            </a: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vergelijking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Een vergelijking met één onbekende grootheid.</a:t>
            </a:r>
          </a:p>
        </p:txBody>
      </p:sp>
    </p:spTree>
    <p:extLst>
      <p:ext uri="{BB962C8B-B14F-4D97-AF65-F5344CB8AC3E}">
        <p14:creationId xmlns:p14="http://schemas.microsoft.com/office/powerpoint/2010/main" val="143011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680721" y="1383323"/>
            <a:ext cx="9436294" cy="4298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Om te onthouden als je het lastig vindt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6/3 = 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	x = 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6/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= 3	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 = 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6/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 = 2	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x = ?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Val op deze terug bij twijfel over delen of vermenigvuldigen.</a:t>
            </a:r>
          </a:p>
        </p:txBody>
      </p:sp>
    </p:spTree>
    <p:extLst>
      <p:ext uri="{BB962C8B-B14F-4D97-AF65-F5344CB8AC3E}">
        <p14:creationId xmlns:p14="http://schemas.microsoft.com/office/powerpoint/2010/main" val="404789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14C56A8-A316-4164-A65C-BD9A1B558E58}"/>
</file>

<file path=customXml/itemProps2.xml><?xml version="1.0" encoding="utf-8"?>
<ds:datastoreItem xmlns:ds="http://schemas.openxmlformats.org/officeDocument/2006/customXml" ds:itemID="{590157F9-7699-4732-B8D3-8576FAFBB0B4}"/>
</file>

<file path=customXml/itemProps3.xml><?xml version="1.0" encoding="utf-8"?>
<ds:datastoreItem xmlns:ds="http://schemas.openxmlformats.org/officeDocument/2006/customXml" ds:itemID="{3F0EA0F1-AECB-4195-9B89-176FCB249D4A}"/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22</Words>
  <Application>Microsoft Office PowerPoint</Application>
  <PresentationFormat>Breedbeeld</PresentationFormat>
  <Paragraphs>9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Univers-Bold</vt:lpstr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lastModifiedBy>Sarina van Vlimmeren</cp:lastModifiedBy>
  <cp:revision>45</cp:revision>
  <dcterms:created xsi:type="dcterms:W3CDTF">2014-08-25T22:47:39Z</dcterms:created>
  <dcterms:modified xsi:type="dcterms:W3CDTF">2018-08-14T16:14:19Z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